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7" autoAdjust="0"/>
    <p:restoredTop sz="94714" autoAdjust="0"/>
  </p:normalViewPr>
  <p:slideViewPr>
    <p:cSldViewPr>
      <p:cViewPr varScale="1">
        <p:scale>
          <a:sx n="88" d="100"/>
          <a:sy n="88" d="100"/>
        </p:scale>
        <p:origin x="-145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lcím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u-HU" smtClean="0"/>
              <a:t>Alcím mintájának szerkesztése</a:t>
            </a:r>
            <a:endParaRPr kumimoji="0" lang="en-US"/>
          </a:p>
        </p:txBody>
      </p:sp>
      <p:sp>
        <p:nvSpPr>
          <p:cNvPr id="28" name="Cím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cxnSp>
        <p:nvCxnSpPr>
          <p:cNvPr id="8" name="Egyenes összekötő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gyenes összekötő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lipszis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átum helye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25276-0CF0-48F7-A537-6C588C35BF67}" type="datetimeFigureOut">
              <a:rPr lang="hu-HU" smtClean="0"/>
              <a:pPr/>
              <a:t>2014.06.19.</a:t>
            </a:fld>
            <a:endParaRPr lang="hu-HU"/>
          </a:p>
        </p:txBody>
      </p:sp>
      <p:sp>
        <p:nvSpPr>
          <p:cNvPr id="16" name="Dia számának helye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2284442-E88F-4F72-90D4-624B1A90CED5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7" name="Élőláb helye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artalom helye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14" name="Dátum helye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2425276-0CF0-48F7-A537-6C588C35BF67}" type="datetimeFigureOut">
              <a:rPr lang="hu-HU" smtClean="0"/>
              <a:pPr/>
              <a:t>2014.06.19.</a:t>
            </a:fld>
            <a:endParaRPr lang="hu-HU"/>
          </a:p>
        </p:txBody>
      </p:sp>
      <p:sp>
        <p:nvSpPr>
          <p:cNvPr id="15" name="Dia számának helye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2284442-E88F-4F72-90D4-624B1A90CED5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6" name="Élőláb helye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7" name="Cím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25276-0CF0-48F7-A537-6C588C35BF67}" type="datetimeFigureOut">
              <a:rPr lang="hu-HU" smtClean="0"/>
              <a:pPr/>
              <a:t>2014.06.19.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84442-E88F-4F72-90D4-624B1A90CED5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cxnSp>
        <p:nvCxnSpPr>
          <p:cNvPr id="7" name="Egyenes összekötő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25276-0CF0-48F7-A537-6C588C35BF67}" type="datetimeFigureOut">
              <a:rPr lang="hu-HU" smtClean="0"/>
              <a:pPr/>
              <a:t>2014.06.19.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84442-E88F-4F72-90D4-624B1A90CED5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1" name="Tartalom helye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13" name="Tartalom helye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84442-E88F-4F72-90D4-624B1A90CED5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25276-0CF0-48F7-A537-6C588C35BF67}" type="datetimeFigureOut">
              <a:rPr lang="hu-HU" smtClean="0"/>
              <a:pPr/>
              <a:t>2014.06.19.</a:t>
            </a:fld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32" name="Tartalom helye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34" name="Tartalom helye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2" name="Szöveg helye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cxnSp>
        <p:nvCxnSpPr>
          <p:cNvPr id="10" name="Egyenes összekötő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gyenes összekötő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25276-0CF0-48F7-A537-6C588C35BF67}" type="datetimeFigureOut">
              <a:rPr lang="hu-HU" smtClean="0"/>
              <a:pPr/>
              <a:t>2014.06.19.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84442-E88F-4F72-90D4-624B1A90CED5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25276-0CF0-48F7-A537-6C588C35BF67}" type="datetimeFigureOut">
              <a:rPr lang="hu-HU" smtClean="0"/>
              <a:pPr/>
              <a:t>2014.06.19.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84442-E88F-4F72-90D4-624B1A90CED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artalom helye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31" name="Cím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8" name="Dátum helye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2425276-0CF0-48F7-A537-6C588C35BF67}" type="datetimeFigureOut">
              <a:rPr lang="hu-HU" smtClean="0"/>
              <a:pPr/>
              <a:t>2014.06.19.</a:t>
            </a:fld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2284442-E88F-4F72-90D4-624B1A90CED5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hu-HU" smtClean="0"/>
              <a:t>Kép beszúrásához kattintson az ikonra</a:t>
            </a:r>
            <a:endParaRPr kumimoji="0" lang="en-US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8" name="Dátum hely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25276-0CF0-48F7-A537-6C588C35BF67}" type="datetimeFigureOut">
              <a:rPr lang="hu-HU" smtClean="0"/>
              <a:pPr/>
              <a:t>2014.06.19.</a:t>
            </a:fld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2284442-E88F-4F72-90D4-624B1A90CED5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25276-0CF0-48F7-A537-6C588C35BF67}" type="datetimeFigureOut">
              <a:rPr lang="hu-HU" smtClean="0"/>
              <a:pPr/>
              <a:t>2014.06.19.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84442-E88F-4F72-90D4-624B1A90CED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25276-0CF0-48F7-A537-6C588C35BF67}" type="datetimeFigureOut">
              <a:rPr lang="hu-HU" smtClean="0"/>
              <a:pPr/>
              <a:t>2014.06.19.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84442-E88F-4F72-90D4-624B1A90CED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öveg helye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u-HU" smtClean="0"/>
              <a:t>Mintaszöveg szerkesztése</a:t>
            </a:r>
          </a:p>
          <a:p>
            <a:pPr lvl="1" eaLnBrk="1" latinLnBrk="0" hangingPunct="1"/>
            <a:r>
              <a:rPr kumimoji="0" lang="hu-HU" smtClean="0"/>
              <a:t>Második szint</a:t>
            </a:r>
          </a:p>
          <a:p>
            <a:pPr lvl="2" eaLnBrk="1" latinLnBrk="0" hangingPunct="1"/>
            <a:r>
              <a:rPr kumimoji="0" lang="hu-HU" smtClean="0"/>
              <a:t>Harmadik szint</a:t>
            </a:r>
          </a:p>
          <a:p>
            <a:pPr lvl="3" eaLnBrk="1" latinLnBrk="0" hangingPunct="1"/>
            <a:r>
              <a:rPr kumimoji="0" lang="hu-HU" smtClean="0"/>
              <a:t>Negyedik szint</a:t>
            </a:r>
          </a:p>
          <a:p>
            <a:pPr lvl="4" eaLnBrk="1" latinLnBrk="0" hangingPunct="1"/>
            <a:r>
              <a:rPr kumimoji="0" lang="hu-HU" smtClean="0"/>
              <a:t>Ötödik szint</a:t>
            </a:r>
            <a:endParaRPr kumimoji="0" lang="en-US"/>
          </a:p>
        </p:txBody>
      </p:sp>
      <p:sp>
        <p:nvSpPr>
          <p:cNvPr id="24" name="Dátum helye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2425276-0CF0-48F7-A537-6C588C35BF67}" type="datetimeFigureOut">
              <a:rPr lang="hu-HU" smtClean="0"/>
              <a:pPr/>
              <a:t>2014.06.19.</a:t>
            </a:fld>
            <a:endParaRPr lang="hu-HU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hu-HU"/>
          </a:p>
        </p:txBody>
      </p:sp>
      <p:sp>
        <p:nvSpPr>
          <p:cNvPr id="22" name="Dia számának helye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2284442-E88F-4F72-90D4-624B1A90CED5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5" name="Cím hely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39552" y="2060848"/>
            <a:ext cx="8305800" cy="1981200"/>
          </a:xfrm>
        </p:spPr>
        <p:txBody>
          <a:bodyPr/>
          <a:lstStyle/>
          <a:p>
            <a:r>
              <a:rPr lang="hu-HU" sz="5400" b="1" dirty="0" smtClean="0">
                <a:latin typeface="Footlight MT Light" pitchFamily="18" charset="0"/>
                <a:cs typeface="Andalus" pitchFamily="2" charset="-78"/>
              </a:rPr>
              <a:t>MUNKÁCSY MIHÁLY</a:t>
            </a:r>
            <a:br>
              <a:rPr lang="hu-HU" sz="5400" b="1" dirty="0" smtClean="0">
                <a:latin typeface="Footlight MT Light" pitchFamily="18" charset="0"/>
                <a:cs typeface="Andalus" pitchFamily="2" charset="-78"/>
              </a:rPr>
            </a:br>
            <a:r>
              <a:rPr lang="hu-HU" sz="5400" b="1" dirty="0" smtClean="0">
                <a:latin typeface="Footlight MT Light" pitchFamily="18" charset="0"/>
                <a:cs typeface="Andalus" pitchFamily="2" charset="-78"/>
              </a:rPr>
              <a:t>(1844-1900</a:t>
            </a:r>
            <a:r>
              <a:rPr lang="hu-HU" sz="5400" b="1" dirty="0" smtClean="0">
                <a:latin typeface="Footlight MT Light" pitchFamily="18" charset="0"/>
                <a:cs typeface="Andalus" pitchFamily="2" charset="-78"/>
              </a:rPr>
              <a:t>)</a:t>
            </a:r>
            <a:endParaRPr lang="hu-HU" sz="5400" b="1" dirty="0">
              <a:latin typeface="Footlight MT Light" pitchFamily="18" charset="0"/>
              <a:cs typeface="Andalus" pitchFamily="2" charset="-78"/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2492896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hu-HU" sz="5400" b="1" dirty="0" smtClean="0">
                <a:latin typeface="Footlight MT Light" pitchFamily="18" charset="0"/>
                <a:cs typeface="Andalus" pitchFamily="2" charset="-78"/>
              </a:rPr>
              <a:t>ARCKÉPEK</a:t>
            </a:r>
            <a:endParaRPr lang="hu-HU" sz="5400" b="1" dirty="0">
              <a:latin typeface="Footlight MT Light" pitchFamily="18" charset="0"/>
              <a:cs typeface="Andalus" pitchFamily="2" charset="-78"/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6093296"/>
            <a:ext cx="8229600" cy="620688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 err="1" smtClean="0">
                <a:latin typeface="Footlight MT Light" pitchFamily="18" charset="0"/>
                <a:cs typeface="Andalus" pitchFamily="2" charset="-78"/>
              </a:rPr>
              <a:t>Reök</a:t>
            </a:r>
            <a:r>
              <a:rPr lang="hu-HU" sz="3200" b="1" dirty="0" smtClean="0">
                <a:latin typeface="Footlight MT Light" pitchFamily="18" charset="0"/>
                <a:cs typeface="Andalus" pitchFamily="2" charset="-78"/>
              </a:rPr>
              <a:t> Lajos (1864)</a:t>
            </a:r>
            <a:endParaRPr lang="hu-HU" sz="3200" b="1" dirty="0">
              <a:latin typeface="Footlight MT Light" pitchFamily="18" charset="0"/>
              <a:cs typeface="Andalus" pitchFamily="2" charset="-78"/>
            </a:endParaRPr>
          </a:p>
        </p:txBody>
      </p:sp>
      <p:pic>
        <p:nvPicPr>
          <p:cNvPr id="3" name="Kép 2" descr="01_1864 Reök Lajos arcképe 61.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404664"/>
            <a:ext cx="4698064" cy="5619146"/>
          </a:xfrm>
          <a:prstGeom prst="rect">
            <a:avLst/>
          </a:prstGeom>
        </p:spPr>
      </p:pic>
    </p:spTree>
  </p:cSld>
  <p:clrMapOvr>
    <a:masterClrMapping/>
  </p:clrMapOvr>
  <p:transition advClick="0" advTm="18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5661248"/>
            <a:ext cx="8229600" cy="787152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 err="1" smtClean="0">
                <a:latin typeface="Footlight MT Light" pitchFamily="18" charset="0"/>
                <a:cs typeface="Andalus" pitchFamily="2" charset="-78"/>
              </a:rPr>
              <a:t>Reök</a:t>
            </a:r>
            <a:r>
              <a:rPr lang="hu-HU" sz="3200" b="1" dirty="0" smtClean="0">
                <a:latin typeface="Footlight MT Light" pitchFamily="18" charset="0"/>
                <a:cs typeface="Andalus" pitchFamily="2" charset="-78"/>
              </a:rPr>
              <a:t> Lajosné (1864)</a:t>
            </a:r>
            <a:endParaRPr lang="hu-HU" sz="3200" b="1" dirty="0">
              <a:latin typeface="Footlight MT Light" pitchFamily="18" charset="0"/>
              <a:cs typeface="Andalus" pitchFamily="2" charset="-78"/>
            </a:endParaRPr>
          </a:p>
        </p:txBody>
      </p:sp>
      <p:pic>
        <p:nvPicPr>
          <p:cNvPr id="3" name="Kép 2" descr="02_1864 Reök Lajosné 61.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476672"/>
            <a:ext cx="4343087" cy="5260640"/>
          </a:xfrm>
          <a:prstGeom prst="rect">
            <a:avLst/>
          </a:prstGeom>
        </p:spPr>
      </p:pic>
    </p:spTree>
  </p:cSld>
  <p:clrMapOvr>
    <a:masterClrMapping/>
  </p:clrMapOvr>
  <p:transition advClick="0" advTm="18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5229200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 smtClean="0">
                <a:latin typeface="Footlight MT Light" pitchFamily="18" charset="0"/>
                <a:cs typeface="Andalus" pitchFamily="2" charset="-78"/>
              </a:rPr>
              <a:t>A kis Jeanne</a:t>
            </a:r>
            <a:endParaRPr lang="hu-HU" sz="3200" b="1" dirty="0">
              <a:latin typeface="Footlight MT Light" pitchFamily="18" charset="0"/>
              <a:cs typeface="Andalus" pitchFamily="2" charset="-78"/>
            </a:endParaRPr>
          </a:p>
        </p:txBody>
      </p:sp>
      <p:pic>
        <p:nvPicPr>
          <p:cNvPr id="3" name="Kép 2" descr="03_Kicsi Jeanne_MG_7779+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7131" y="476672"/>
            <a:ext cx="4209738" cy="5211600"/>
          </a:xfrm>
          <a:prstGeom prst="rect">
            <a:avLst/>
          </a:prstGeom>
        </p:spPr>
      </p:pic>
    </p:spTree>
  </p:cSld>
  <p:clrMapOvr>
    <a:masterClrMapping/>
  </p:clrMapOvr>
  <p:transition advClick="0" advTm="18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5301208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 smtClean="0">
                <a:latin typeface="Footlight MT Light" pitchFamily="18" charset="0"/>
                <a:cs typeface="Andalus" pitchFamily="2" charset="-78"/>
              </a:rPr>
              <a:t>Tóth Matild (1867)</a:t>
            </a:r>
            <a:endParaRPr lang="hu-HU" sz="3200" b="1" dirty="0">
              <a:latin typeface="Footlight MT Light" pitchFamily="18" charset="0"/>
              <a:cs typeface="Andalus" pitchFamily="2" charset="-78"/>
            </a:endParaRPr>
          </a:p>
        </p:txBody>
      </p:sp>
      <p:pic>
        <p:nvPicPr>
          <p:cNvPr id="3" name="Kép 2" descr="04_Tóth Matil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476672"/>
            <a:ext cx="3765283" cy="5275163"/>
          </a:xfrm>
          <a:prstGeom prst="rect">
            <a:avLst/>
          </a:prstGeom>
        </p:spPr>
      </p:pic>
    </p:spTree>
  </p:cSld>
  <p:clrMapOvr>
    <a:masterClrMapping/>
  </p:clrMapOvr>
  <p:transition advClick="0" advTm="18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931168"/>
          </a:xfrm>
        </p:spPr>
        <p:txBody>
          <a:bodyPr>
            <a:normAutofit/>
          </a:bodyPr>
          <a:lstStyle/>
          <a:p>
            <a:pPr algn="ctr"/>
            <a:r>
              <a:rPr lang="hu-HU" sz="5400" dirty="0" smtClean="0">
                <a:latin typeface="Footlight MT Light" pitchFamily="18" charset="0"/>
                <a:cs typeface="Andalus" pitchFamily="2" charset="-78"/>
              </a:rPr>
              <a:t>NÉPI ÉLETKÉPEK</a:t>
            </a:r>
            <a:endParaRPr lang="hu-HU" sz="5400" dirty="0">
              <a:latin typeface="Footlight MT Light" pitchFamily="18" charset="0"/>
              <a:cs typeface="Andalus" pitchFamily="2" charset="-78"/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5733256"/>
            <a:ext cx="8229600" cy="787152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 smtClean="0">
                <a:latin typeface="Footlight MT Light" pitchFamily="18" charset="0"/>
                <a:cs typeface="Andalus" pitchFamily="2" charset="-78"/>
              </a:rPr>
              <a:t>Leány tálcával (1876)</a:t>
            </a:r>
            <a:endParaRPr lang="hu-HU" sz="3200" b="1" dirty="0">
              <a:latin typeface="Footlight MT Light" pitchFamily="18" charset="0"/>
              <a:cs typeface="Andalus" pitchFamily="2" charset="-78"/>
            </a:endParaRPr>
          </a:p>
        </p:txBody>
      </p:sp>
      <p:pic>
        <p:nvPicPr>
          <p:cNvPr id="3" name="Kép 2" descr="05_Képzőművészet_Munkacsy_27 Leány tálcáv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404664"/>
            <a:ext cx="3689088" cy="5449443"/>
          </a:xfrm>
          <a:prstGeom prst="rect">
            <a:avLst/>
          </a:prstGeom>
        </p:spPr>
      </p:pic>
    </p:spTree>
  </p:cSld>
  <p:clrMapOvr>
    <a:masterClrMapping/>
  </p:clrMapOvr>
  <p:transition advClick="0" advTm="18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5589240"/>
            <a:ext cx="8532440" cy="1003176"/>
          </a:xfrm>
        </p:spPr>
        <p:txBody>
          <a:bodyPr>
            <a:noAutofit/>
          </a:bodyPr>
          <a:lstStyle/>
          <a:p>
            <a:pPr algn="ctr"/>
            <a:r>
              <a:rPr lang="hu-HU" sz="2400" b="1" dirty="0" smtClean="0">
                <a:latin typeface="Footlight MT Light" pitchFamily="18" charset="0"/>
                <a:cs typeface="Andalus" pitchFamily="2" charset="-78"/>
              </a:rPr>
              <a:t>Lusta inas (1868-1869), </a:t>
            </a:r>
            <a:br>
              <a:rPr lang="hu-HU" sz="2400" b="1" dirty="0" smtClean="0">
                <a:latin typeface="Footlight MT Light" pitchFamily="18" charset="0"/>
                <a:cs typeface="Andalus" pitchFamily="2" charset="-78"/>
              </a:rPr>
            </a:br>
            <a:r>
              <a:rPr lang="hu-HU" sz="2400" b="1" dirty="0" smtClean="0">
                <a:latin typeface="Footlight MT Light" pitchFamily="18" charset="0"/>
                <a:cs typeface="Andalus" pitchFamily="2" charset="-78"/>
              </a:rPr>
              <a:t>az Ásító inas egész alakos változata</a:t>
            </a:r>
            <a:endParaRPr lang="hu-HU" sz="2400" b="1" dirty="0">
              <a:latin typeface="Footlight MT Light" pitchFamily="18" charset="0"/>
              <a:cs typeface="Andalus" pitchFamily="2" charset="-78"/>
            </a:endParaRPr>
          </a:p>
        </p:txBody>
      </p:sp>
      <p:pic>
        <p:nvPicPr>
          <p:cNvPr id="3" name="Kép 2" descr="06_Ásító inas fényképe. Ovebeck kiadó. Düsseldorf. 58.26.134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58079" y="404663"/>
            <a:ext cx="3627842" cy="5101965"/>
          </a:xfrm>
          <a:prstGeom prst="rect">
            <a:avLst/>
          </a:prstGeom>
        </p:spPr>
      </p:pic>
    </p:spTree>
  </p:cSld>
  <p:clrMapOvr>
    <a:masterClrMapping/>
  </p:clrMapOvr>
  <p:transition advClick="0" advTm="18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5993904"/>
            <a:ext cx="8229600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hu-HU" sz="3200" b="1" dirty="0" smtClean="0">
                <a:latin typeface="Footlight MT Light" pitchFamily="18" charset="0"/>
                <a:cs typeface="Andalus" pitchFamily="2" charset="-78"/>
              </a:rPr>
              <a:t>Tanulmány a falu hőse című képhez (1875)</a:t>
            </a:r>
            <a:br>
              <a:rPr lang="hu-HU" sz="3200" b="1" dirty="0" smtClean="0">
                <a:latin typeface="Footlight MT Light" pitchFamily="18" charset="0"/>
                <a:cs typeface="Andalus" pitchFamily="2" charset="-78"/>
              </a:rPr>
            </a:br>
            <a:endParaRPr lang="hu-HU" sz="3200" b="1" dirty="0">
              <a:latin typeface="Footlight MT Light" pitchFamily="18" charset="0"/>
              <a:cs typeface="Andalus" pitchFamily="2" charset="-78"/>
            </a:endParaRPr>
          </a:p>
        </p:txBody>
      </p:sp>
      <p:pic>
        <p:nvPicPr>
          <p:cNvPr id="3" name="Kép 2" descr="07_1874-1875 Tanulmány a Falu hőséhez 86.11.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5424" y="476672"/>
            <a:ext cx="7333153" cy="5256584"/>
          </a:xfrm>
          <a:prstGeom prst="rect">
            <a:avLst/>
          </a:prstGeom>
        </p:spPr>
      </p:pic>
    </p:spTree>
  </p:cSld>
  <p:clrMapOvr>
    <a:masterClrMapping/>
  </p:clrMapOvr>
  <p:transition advClick="0" advTm="180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hu-HU" sz="5400" dirty="0" smtClean="0">
                <a:latin typeface="Footlight MT Light" pitchFamily="18" charset="0"/>
                <a:cs typeface="Andalus" pitchFamily="2" charset="-78"/>
              </a:rPr>
              <a:t>SZALONKÉPEK</a:t>
            </a:r>
            <a:endParaRPr lang="hu-HU" sz="5400" dirty="0">
              <a:latin typeface="Footlight MT Light" pitchFamily="18" charset="0"/>
              <a:cs typeface="Andalus" pitchFamily="2" charset="-78"/>
            </a:endParaRPr>
          </a:p>
        </p:txBody>
      </p:sp>
    </p:spTree>
  </p:cSld>
  <p:clrMapOvr>
    <a:masterClrMapping/>
  </p:clrMapOvr>
  <p:transition advClick="0" advTm="2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5085184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 smtClean="0">
                <a:latin typeface="Footlight MT Light" pitchFamily="18" charset="0"/>
                <a:cs typeface="Andalus" pitchFamily="2" charset="-78"/>
              </a:rPr>
              <a:t>Pihenés az erdőben (1886)</a:t>
            </a:r>
            <a:endParaRPr lang="hu-HU" sz="3200" b="1" dirty="0">
              <a:latin typeface="Footlight MT Light" pitchFamily="18" charset="0"/>
              <a:cs typeface="Andalus" pitchFamily="2" charset="-78"/>
            </a:endParaRPr>
          </a:p>
        </p:txBody>
      </p:sp>
      <p:pic>
        <p:nvPicPr>
          <p:cNvPr id="3" name="Kép 2" descr="08_Képzőművészet_Munkacsy_26 Pihenés erdôb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4821" y="548680"/>
            <a:ext cx="7054359" cy="4780475"/>
          </a:xfrm>
          <a:prstGeom prst="rect">
            <a:avLst/>
          </a:prstGeom>
        </p:spPr>
      </p:pic>
    </p:spTree>
  </p:cSld>
  <p:clrMapOvr>
    <a:masterClrMapping/>
  </p:clrMapOvr>
  <p:transition advClick="0" advTm="180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5373216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 smtClean="0">
                <a:latin typeface="Footlight MT Light" pitchFamily="18" charset="0"/>
                <a:cs typeface="Andalus" pitchFamily="2" charset="-78"/>
              </a:rPr>
              <a:t>Zongoralecke (1890)</a:t>
            </a:r>
            <a:endParaRPr lang="hu-HU" sz="3200" b="1" dirty="0">
              <a:latin typeface="Footlight MT Light" pitchFamily="18" charset="0"/>
              <a:cs typeface="Andalus" pitchFamily="2" charset="-78"/>
            </a:endParaRPr>
          </a:p>
        </p:txBody>
      </p:sp>
      <p:pic>
        <p:nvPicPr>
          <p:cNvPr id="3" name="Kép 2" descr="09_Zongoralecke egés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5515" y="620688"/>
            <a:ext cx="7252970" cy="5256584"/>
          </a:xfrm>
          <a:prstGeom prst="rect">
            <a:avLst/>
          </a:prstGeom>
        </p:spPr>
      </p:pic>
    </p:spTree>
  </p:cSld>
  <p:clrMapOvr>
    <a:masterClrMapping/>
  </p:clrMapOvr>
  <p:transition advClick="0" advTm="180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4869160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hu-HU" sz="3200" dirty="0" smtClean="0">
                <a:latin typeface="Footlight MT Light" pitchFamily="18" charset="0"/>
                <a:cs typeface="Andalus" pitchFamily="2" charset="-78"/>
              </a:rPr>
              <a:t>Mozart halála</a:t>
            </a:r>
            <a:br>
              <a:rPr lang="hu-HU" sz="3200" dirty="0" smtClean="0">
                <a:latin typeface="Footlight MT Light" pitchFamily="18" charset="0"/>
                <a:cs typeface="Andalus" pitchFamily="2" charset="-78"/>
              </a:rPr>
            </a:br>
            <a:r>
              <a:rPr lang="hu-HU" sz="3200" dirty="0" smtClean="0">
                <a:latin typeface="Footlight MT Light" pitchFamily="18" charset="0"/>
                <a:cs typeface="Andalus" pitchFamily="2" charset="-78"/>
              </a:rPr>
              <a:t>(vázlat)</a:t>
            </a:r>
            <a:endParaRPr lang="hu-HU" sz="3200" dirty="0">
              <a:latin typeface="Footlight MT Light" pitchFamily="18" charset="0"/>
            </a:endParaRPr>
          </a:p>
        </p:txBody>
      </p:sp>
      <p:pic>
        <p:nvPicPr>
          <p:cNvPr id="3" name="Kép 2" descr="10_A Mozart halálának rajz vázlata 2006.99.1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1052736"/>
            <a:ext cx="5616624" cy="3586920"/>
          </a:xfrm>
          <a:prstGeom prst="rect">
            <a:avLst/>
          </a:prstGeom>
        </p:spPr>
      </p:pic>
    </p:spTree>
  </p:cSld>
  <p:clrMapOvr>
    <a:masterClrMapping/>
  </p:clrMapOvr>
  <p:transition advClick="0" advTm="180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hu-HU" sz="5400" dirty="0" smtClean="0">
                <a:latin typeface="Footlight MT Light" pitchFamily="18" charset="0"/>
                <a:cs typeface="Andalus" pitchFamily="2" charset="-78"/>
              </a:rPr>
              <a:t>VALLÁSOS KÉPEK</a:t>
            </a:r>
            <a:endParaRPr lang="hu-HU" sz="5400" dirty="0">
              <a:latin typeface="Footlight MT Light" pitchFamily="18" charset="0"/>
              <a:cs typeface="Andalus" pitchFamily="2" charset="-78"/>
            </a:endParaRPr>
          </a:p>
        </p:txBody>
      </p:sp>
    </p:spTree>
  </p:cSld>
  <p:clrMapOvr>
    <a:masterClrMapping/>
  </p:clrMapOvr>
  <p:transition advClick="0" advTm="2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5085184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es-ES" sz="2800" b="1" dirty="0" smtClean="0">
                <a:latin typeface="Footlight MT Light" pitchFamily="18" charset="0"/>
                <a:cs typeface="Andalus" pitchFamily="2" charset="-78"/>
              </a:rPr>
              <a:t>Munkácsy a keresztfán </a:t>
            </a:r>
            <a:r>
              <a:rPr lang="hu-HU" sz="2800" b="1" dirty="0" smtClean="0">
                <a:latin typeface="Footlight MT Light" pitchFamily="18" charset="0"/>
                <a:cs typeface="Andalus" pitchFamily="2" charset="-78"/>
              </a:rPr>
              <a:t/>
            </a:r>
            <a:br>
              <a:rPr lang="hu-HU" sz="2800" b="1" dirty="0" smtClean="0">
                <a:latin typeface="Footlight MT Light" pitchFamily="18" charset="0"/>
                <a:cs typeface="Andalus" pitchFamily="2" charset="-78"/>
              </a:rPr>
            </a:br>
            <a:r>
              <a:rPr lang="es-ES" sz="2800" b="1" dirty="0" smtClean="0">
                <a:latin typeface="Footlight MT Light" pitchFamily="18" charset="0"/>
                <a:cs typeface="Andalus" pitchFamily="2" charset="-78"/>
              </a:rPr>
              <a:t>De Suse márki fényképe (1883 körül)</a:t>
            </a:r>
            <a:endParaRPr lang="hu-HU" sz="2800" b="1" dirty="0">
              <a:latin typeface="Footlight MT Light" pitchFamily="18" charset="0"/>
              <a:cs typeface="Andalus" pitchFamily="2" charset="-78"/>
            </a:endParaRPr>
          </a:p>
        </p:txBody>
      </p:sp>
      <p:pic>
        <p:nvPicPr>
          <p:cNvPr id="3" name="Kép 2" descr="11_Munkácsy a keresztfán. 58.26.112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6660" y="536448"/>
            <a:ext cx="3290680" cy="4605981"/>
          </a:xfrm>
          <a:prstGeom prst="rect">
            <a:avLst/>
          </a:prstGeom>
        </p:spPr>
      </p:pic>
    </p:spTree>
  </p:cSld>
  <p:clrMapOvr>
    <a:masterClrMapping/>
  </p:clrMapOvr>
  <p:transition advClick="0" advTm="180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5301208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 smtClean="0">
                <a:latin typeface="Footlight MT Light" pitchFamily="18" charset="0"/>
                <a:cs typeface="Andalus" pitchFamily="2" charset="-78"/>
              </a:rPr>
              <a:t> </a:t>
            </a:r>
            <a:r>
              <a:rPr lang="hu-HU" sz="3200" b="1" dirty="0" smtClean="0">
                <a:latin typeface="Footlight MT Light" pitchFamily="18" charset="0"/>
                <a:cs typeface="Andalus" pitchFamily="2" charset="-78"/>
              </a:rPr>
              <a:t>Krisztus Pilátus </a:t>
            </a:r>
            <a:r>
              <a:rPr lang="hu-HU" sz="3200" b="1" dirty="0" smtClean="0">
                <a:latin typeface="Footlight MT Light" pitchFamily="18" charset="0"/>
                <a:cs typeface="Andalus" pitchFamily="2" charset="-78"/>
              </a:rPr>
              <a:t>előtt (jelenetfotó) </a:t>
            </a:r>
            <a:r>
              <a:rPr lang="hu-HU" sz="3200" b="1" dirty="0" smtClean="0">
                <a:latin typeface="Footlight MT Light" pitchFamily="18" charset="0"/>
                <a:cs typeface="Andalus" pitchFamily="2" charset="-78"/>
              </a:rPr>
              <a:t>(1879 körül)</a:t>
            </a:r>
            <a:endParaRPr lang="hu-HU" sz="3200" b="1" dirty="0">
              <a:latin typeface="Footlight MT Light" pitchFamily="18" charset="0"/>
              <a:cs typeface="Andalus" pitchFamily="2" charset="-78"/>
            </a:endParaRPr>
          </a:p>
        </p:txBody>
      </p:sp>
      <p:pic>
        <p:nvPicPr>
          <p:cNvPr id="3" name="Kép 2" descr="12_Fotótanulmány a Krisztus Pilátus előtthöz. Jelenetfotó. 94.1.2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620688"/>
            <a:ext cx="7488832" cy="5237589"/>
          </a:xfrm>
          <a:prstGeom prst="rect">
            <a:avLst/>
          </a:prstGeom>
        </p:spPr>
      </p:pic>
    </p:spTree>
  </p:cSld>
  <p:clrMapOvr>
    <a:masterClrMapping/>
  </p:clrMapOvr>
  <p:transition advClick="0" advTm="180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5445224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hu-HU" sz="3200" b="1" dirty="0" smtClean="0">
                <a:latin typeface="Footlight MT Light" pitchFamily="18" charset="0"/>
                <a:cs typeface="Andalus" pitchFamily="2" charset="-78"/>
              </a:rPr>
              <a:t>Krisztus töviskoszorúval </a:t>
            </a:r>
            <a:r>
              <a:rPr lang="hu-HU" sz="3200" b="1" dirty="0" smtClean="0">
                <a:latin typeface="Footlight MT Light" pitchFamily="18" charset="0"/>
                <a:cs typeface="Andalus" pitchFamily="2" charset="-78"/>
              </a:rPr>
              <a:t>( </a:t>
            </a:r>
            <a:r>
              <a:rPr lang="hu-HU" sz="3200" b="1" dirty="0" err="1" smtClean="0">
                <a:latin typeface="Footlight MT Light" pitchFamily="18" charset="0"/>
                <a:cs typeface="Andalus" pitchFamily="2" charset="-78"/>
              </a:rPr>
              <a:t>Ecce</a:t>
            </a:r>
            <a:r>
              <a:rPr lang="hu-HU" sz="3200" b="1" dirty="0" smtClean="0">
                <a:latin typeface="Footlight MT Light" pitchFamily="18" charset="0"/>
                <a:cs typeface="Andalus" pitchFamily="2" charset="-78"/>
              </a:rPr>
              <a:t> Homo)</a:t>
            </a:r>
            <a:br>
              <a:rPr lang="hu-HU" sz="3200" b="1" dirty="0" smtClean="0">
                <a:latin typeface="Footlight MT Light" pitchFamily="18" charset="0"/>
                <a:cs typeface="Andalus" pitchFamily="2" charset="-78"/>
              </a:rPr>
            </a:br>
            <a:r>
              <a:rPr lang="hu-HU" sz="3200" b="1" dirty="0" smtClean="0">
                <a:latin typeface="Footlight MT Light" pitchFamily="18" charset="0"/>
                <a:cs typeface="Andalus" pitchFamily="2" charset="-78"/>
              </a:rPr>
              <a:t> (1895-1896)</a:t>
            </a:r>
            <a:endParaRPr lang="hu-HU" sz="3200" dirty="0">
              <a:latin typeface="Footlight MT Light" pitchFamily="18" charset="0"/>
            </a:endParaRPr>
          </a:p>
        </p:txBody>
      </p:sp>
      <p:pic>
        <p:nvPicPr>
          <p:cNvPr id="3" name="Kép 2" descr="13_1895-1896 Krisztus töviskoszorúval 53.5764.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4744" y="476672"/>
            <a:ext cx="4054512" cy="4935573"/>
          </a:xfrm>
          <a:prstGeom prst="rect">
            <a:avLst/>
          </a:prstGeom>
        </p:spPr>
      </p:pic>
    </p:spTree>
  </p:cSld>
  <p:clrMapOvr>
    <a:masterClrMapping/>
  </p:clrMapOvr>
  <p:transition advClick="0" advTm="180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/>
          <p:cNvSpPr>
            <a:spLocks noGrp="1"/>
          </p:cNvSpPr>
          <p:nvPr>
            <p:ph type="title"/>
          </p:nvPr>
        </p:nvSpPr>
        <p:spPr>
          <a:xfrm>
            <a:off x="395536" y="2348880"/>
            <a:ext cx="82296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hu-HU" b="1" dirty="0" smtClean="0">
                <a:latin typeface="Footlight MT Light" pitchFamily="18" charset="0"/>
              </a:rPr>
              <a:t>Az eredeti képek  a </a:t>
            </a:r>
            <a:br>
              <a:rPr lang="hu-HU" b="1" dirty="0" smtClean="0">
                <a:latin typeface="Footlight MT Light" pitchFamily="18" charset="0"/>
              </a:rPr>
            </a:br>
            <a:r>
              <a:rPr lang="hu-HU" b="1" dirty="0" smtClean="0">
                <a:latin typeface="Footlight MT Light" pitchFamily="18" charset="0"/>
              </a:rPr>
              <a:t>Munkácsy Mihály Múzeumban láthatók.</a:t>
            </a:r>
            <a:endParaRPr lang="hu-HU" b="1" dirty="0">
              <a:latin typeface="Footlight MT Light" pitchFamily="18" charset="0"/>
            </a:endParaRPr>
          </a:p>
        </p:txBody>
      </p:sp>
    </p:spTree>
  </p:cSld>
  <p:clrMapOvr>
    <a:masterClrMapping/>
  </p:clrMapOvr>
  <p:transition advClick="0" advTm="180000"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</TotalTime>
  <Words>81</Words>
  <Application>Microsoft Office PowerPoint</Application>
  <PresentationFormat>Diavetítés a képernyőre (4:3 oldalarány)</PresentationFormat>
  <Paragraphs>19</Paragraphs>
  <Slides>19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19</vt:i4>
      </vt:variant>
    </vt:vector>
  </HeadingPairs>
  <TitlesOfParts>
    <vt:vector size="20" baseType="lpstr">
      <vt:lpstr>Papír</vt:lpstr>
      <vt:lpstr>MUNKÁCSY MIHÁLY (1844-1900)</vt:lpstr>
      <vt:lpstr>ARCKÉPEK</vt:lpstr>
      <vt:lpstr>Reök Lajos (1864)</vt:lpstr>
      <vt:lpstr>Reök Lajosné (1864)</vt:lpstr>
      <vt:lpstr>A kis Jeanne</vt:lpstr>
      <vt:lpstr>Tóth Matild (1867)</vt:lpstr>
      <vt:lpstr>NÉPI ÉLETKÉPEK</vt:lpstr>
      <vt:lpstr>Leány tálcával (1876)</vt:lpstr>
      <vt:lpstr>Lusta inas (1868-1869),  az Ásító inas egész alakos változata</vt:lpstr>
      <vt:lpstr>Tanulmány a falu hőse című képhez (1875) </vt:lpstr>
      <vt:lpstr>SZALONKÉPEK</vt:lpstr>
      <vt:lpstr>Pihenés az erdőben (1886)</vt:lpstr>
      <vt:lpstr>Zongoralecke (1890)</vt:lpstr>
      <vt:lpstr>Mozart halála (vázlat)</vt:lpstr>
      <vt:lpstr>VALLÁSOS KÉPEK</vt:lpstr>
      <vt:lpstr>Munkácsy a keresztfán  De Suse márki fényképe (1883 körül)</vt:lpstr>
      <vt:lpstr> Krisztus Pilátus előtt (jelenetfotó) (1879 körül)</vt:lpstr>
      <vt:lpstr>Krisztus töviskoszorúval ( Ecce Homo)  (1895-1896)</vt:lpstr>
      <vt:lpstr>Az eredeti képek  a  Munkácsy Mihály Múzeumban láthatók.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MUNKÁCSY MIHÁLY ( 1844-1900)</dc:title>
  <dc:creator>vandi</dc:creator>
  <cp:lastModifiedBy>vandi</cp:lastModifiedBy>
  <cp:revision>15</cp:revision>
  <dcterms:created xsi:type="dcterms:W3CDTF">2014-06-19T07:56:53Z</dcterms:created>
  <dcterms:modified xsi:type="dcterms:W3CDTF">2014-06-19T12:29:19Z</dcterms:modified>
</cp:coreProperties>
</file>